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5"/>
  </p:notesMasterIdLst>
  <p:sldIdLst>
    <p:sldId id="256" r:id="rId2"/>
    <p:sldId id="261" r:id="rId3"/>
    <p:sldId id="257" r:id="rId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0000" autoAdjust="0"/>
  </p:normalViewPr>
  <p:slideViewPr>
    <p:cSldViewPr>
      <p:cViewPr>
        <p:scale>
          <a:sx n="60" d="100"/>
          <a:sy n="60" d="100"/>
        </p:scale>
        <p:origin x="-1344" y="2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555A005-9F79-4A84-81D6-1166368070E5}" type="datetimeFigureOut">
              <a:rPr lang="en-US" smtClean="0"/>
              <a:t>10/10/2010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7F93245-97FE-4C85-85F9-FCCE469E94A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r>
              <a:rPr lang="en-US" dirty="0" smtClean="0"/>
              <a:t>Please remember that all students should gather</a:t>
            </a:r>
            <a:r>
              <a:rPr lang="en-US" baseline="0" dirty="0" smtClean="0"/>
              <a:t> at the meeting area for the lesson.  There is a big difference in how students attend to the lesson if they are seated at their desks.  You are also building a community of writers and the meeting area facilitates the development of your community.</a:t>
            </a:r>
          </a:p>
          <a:p>
            <a:pPr defTabSz="931774"/>
            <a:endParaRPr lang="en-US" baseline="0" dirty="0" smtClean="0"/>
          </a:p>
          <a:p>
            <a:pPr defTabSz="931774"/>
            <a:r>
              <a:rPr lang="en-US" dirty="0" smtClean="0"/>
              <a:t>Try to keep</a:t>
            </a:r>
            <a:r>
              <a:rPr lang="en-US" baseline="0" dirty="0" smtClean="0"/>
              <a:t> your mini lessons to right around 10 minutes.  They may sometimes exceed that time, but they should definitely not go beyond 15 or 20.  Remember to read mentor texts ahead of time if you plan to use them for a mini lesson.  Students will have the background of the story and you can then focus right on your teaching point.</a:t>
            </a:r>
            <a:endParaRPr lang="en-US" dirty="0" smtClean="0"/>
          </a:p>
          <a:p>
            <a:pPr defTabSz="931774"/>
            <a:endParaRPr lang="en-US" baseline="0" dirty="0" smtClean="0"/>
          </a:p>
          <a:p>
            <a:pPr defTabSz="931774"/>
            <a:endParaRPr lang="en-US" baseline="0" dirty="0" smtClean="0"/>
          </a:p>
          <a:p>
            <a:pPr defTabSz="931774"/>
            <a:r>
              <a:rPr lang="en-US" baseline="0" dirty="0" smtClean="0"/>
              <a:t>Part of what you need to be working towards is putting supports in place so your independent writers do not interrupt you when you are conferring.  Remember what Sarah said…unless there is blood, you better not interrupt me.  </a:t>
            </a:r>
          </a:p>
          <a:p>
            <a:pPr defTabSz="931774"/>
            <a:r>
              <a:rPr lang="en-US" baseline="0" dirty="0" smtClean="0"/>
              <a:t>In terms of classroom management, the behavior issues can wait until after you are finished with the </a:t>
            </a:r>
            <a:r>
              <a:rPr lang="en-US" baseline="0" dirty="0" err="1" smtClean="0"/>
              <a:t>confernence</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7F93245-97FE-4C85-85F9-FCCE469E94A1}" type="slidenum">
              <a:rPr lang="en-US" smtClean="0"/>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 to the person next to you about the difference…</a:t>
            </a:r>
          </a:p>
          <a:p>
            <a:endParaRPr lang="en-US" dirty="0" smtClean="0"/>
          </a:p>
          <a:p>
            <a:r>
              <a:rPr lang="en-US" dirty="0" smtClean="0"/>
              <a:t>Remember that the</a:t>
            </a:r>
            <a:r>
              <a:rPr lang="en-US" baseline="0" dirty="0" smtClean="0"/>
              <a:t> moments you have to spend during a conference are precious moments.  You owe it to each of your students to sit with them and give them your undivided attention.  Wait until after the conference is over if you have to address behavior issues or give some students redirection.  </a:t>
            </a:r>
          </a:p>
          <a:p>
            <a:endParaRPr lang="en-US" baseline="0" dirty="0" smtClean="0"/>
          </a:p>
          <a:p>
            <a:r>
              <a:rPr lang="en-US" baseline="0" dirty="0" smtClean="0"/>
              <a:t>Here’s one I am guilty of.  T says, “what are you working on as a writer today?”  Student says, “</a:t>
            </a:r>
            <a:endParaRPr lang="en-US" dirty="0"/>
          </a:p>
        </p:txBody>
      </p:sp>
      <p:sp>
        <p:nvSpPr>
          <p:cNvPr id="4" name="Slide Number Placeholder 3"/>
          <p:cNvSpPr>
            <a:spLocks noGrp="1"/>
          </p:cNvSpPr>
          <p:nvPr>
            <p:ph type="sldNum" sz="quarter" idx="10"/>
          </p:nvPr>
        </p:nvSpPr>
        <p:spPr/>
        <p:txBody>
          <a:bodyPr/>
          <a:lstStyle/>
          <a:p>
            <a:fld id="{F7F93245-97FE-4C85-85F9-FCCE469E94A1}" type="slidenum">
              <a:rPr lang="en-US" smtClean="0"/>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3ED767A-CB87-4AAE-92E5-D049072AAD28}" type="datetimeFigureOut">
              <a:rPr lang="en-US" smtClean="0"/>
              <a:t>10/10/2010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77BFDEF-4012-411C-A7A4-F67732447F6C}"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ED767A-CB87-4AAE-92E5-D049072AAD28}" type="datetimeFigureOut">
              <a:rPr lang="en-US" smtClean="0"/>
              <a:t>10/10/2010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BFDEF-4012-411C-A7A4-F67732447F6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077BFDEF-4012-411C-A7A4-F67732447F6C}"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ED767A-CB87-4AAE-92E5-D049072AAD28}" type="datetimeFigureOut">
              <a:rPr lang="en-US" smtClean="0"/>
              <a:t>10/10/2010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3ED767A-CB87-4AAE-92E5-D049072AAD28}" type="datetimeFigureOut">
              <a:rPr lang="en-US" smtClean="0"/>
              <a:t>10/10/2010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077BFDEF-4012-411C-A7A4-F67732447F6C}"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83ED767A-CB87-4AAE-92E5-D049072AAD28}" type="datetimeFigureOut">
              <a:rPr lang="en-US" smtClean="0"/>
              <a:t>10/10/2010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77BFDEF-4012-411C-A7A4-F67732447F6C}"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83ED767A-CB87-4AAE-92E5-D049072AAD28}" type="datetimeFigureOut">
              <a:rPr lang="en-US" smtClean="0"/>
              <a:t>10/10/2010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7BFDEF-4012-411C-A7A4-F67732447F6C}"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3ED767A-CB87-4AAE-92E5-D049072AAD28}" type="datetimeFigureOut">
              <a:rPr lang="en-US" smtClean="0"/>
              <a:t>10/10/2010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077BFDEF-4012-411C-A7A4-F67732447F6C}"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3ED767A-CB87-4AAE-92E5-D049072AAD28}" type="datetimeFigureOut">
              <a:rPr lang="en-US" smtClean="0"/>
              <a:t>10/10/2010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077BFDEF-4012-411C-A7A4-F67732447F6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83ED767A-CB87-4AAE-92E5-D049072AAD28}" type="datetimeFigureOut">
              <a:rPr lang="en-US" smtClean="0"/>
              <a:t>10/10/2010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77BFDEF-4012-411C-A7A4-F67732447F6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77BFDEF-4012-411C-A7A4-F67732447F6C}"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83ED767A-CB87-4AAE-92E5-D049072AAD28}" type="datetimeFigureOut">
              <a:rPr lang="en-US" smtClean="0"/>
              <a:t>10/10/2010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077BFDEF-4012-411C-A7A4-F67732447F6C}"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83ED767A-CB87-4AAE-92E5-D049072AAD28}" type="datetimeFigureOut">
              <a:rPr lang="en-US" smtClean="0"/>
              <a:t>10/10/2010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3ED767A-CB87-4AAE-92E5-D049072AAD28}" type="datetimeFigureOut">
              <a:rPr lang="en-US" smtClean="0"/>
              <a:t>10/10/2010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77BFDEF-4012-411C-A7A4-F67732447F6C}"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Amazing things are happening…</a:t>
            </a:r>
            <a:endParaRPr lang="en-US" dirty="0"/>
          </a:p>
        </p:txBody>
      </p:sp>
      <p:sp>
        <p:nvSpPr>
          <p:cNvPr id="2" name="Title 1"/>
          <p:cNvSpPr>
            <a:spLocks noGrp="1"/>
          </p:cNvSpPr>
          <p:nvPr>
            <p:ph type="ctrTitle"/>
          </p:nvPr>
        </p:nvSpPr>
        <p:spPr/>
        <p:txBody>
          <a:bodyPr/>
          <a:lstStyle/>
          <a:p>
            <a:r>
              <a:rPr lang="en-US" dirty="0" smtClean="0"/>
              <a:t>Writer’s Workshop</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MAIN POINTS</a:t>
            </a:r>
            <a:endParaRPr lang="en-US" dirty="0"/>
          </a:p>
        </p:txBody>
      </p:sp>
      <p:sp>
        <p:nvSpPr>
          <p:cNvPr id="3" name="Content Placeholder 2"/>
          <p:cNvSpPr>
            <a:spLocks noGrp="1"/>
          </p:cNvSpPr>
          <p:nvPr>
            <p:ph sz="quarter" idx="1"/>
          </p:nvPr>
        </p:nvSpPr>
        <p:spPr/>
        <p:txBody>
          <a:bodyPr>
            <a:normAutofit/>
          </a:bodyPr>
          <a:lstStyle/>
          <a:p>
            <a:r>
              <a:rPr lang="en-US" dirty="0" smtClean="0"/>
              <a:t>Students write every day</a:t>
            </a:r>
          </a:p>
          <a:p>
            <a:endParaRPr lang="en-US" dirty="0" smtClean="0"/>
          </a:p>
          <a:p>
            <a:r>
              <a:rPr lang="en-US" dirty="0" smtClean="0"/>
              <a:t>Mini lessons always happen at the meeting area &amp; are 10 – 15 minutes in length</a:t>
            </a:r>
          </a:p>
          <a:p>
            <a:pPr>
              <a:buNone/>
            </a:pPr>
            <a:endParaRPr lang="en-US" dirty="0" smtClean="0"/>
          </a:p>
          <a:p>
            <a:r>
              <a:rPr lang="en-US" dirty="0" smtClean="0"/>
              <a:t>Independence &amp; thinking are key</a:t>
            </a:r>
          </a:p>
          <a:p>
            <a:pPr>
              <a:buNone/>
            </a:pPr>
            <a:endParaRPr lang="en-US" dirty="0" smtClean="0"/>
          </a:p>
          <a:p>
            <a:r>
              <a:rPr lang="en-US" dirty="0" smtClean="0"/>
              <a:t>Think of the conference as precious time between you and the student with whom you are conferring</a:t>
            </a:r>
          </a:p>
          <a:p>
            <a:pPr>
              <a:buNone/>
            </a:pPr>
            <a:endParaRPr lang="en-US" dirty="0" smtClean="0"/>
          </a:p>
          <a:p>
            <a:pPr>
              <a:buNone/>
            </a:pPr>
            <a:endParaRPr lang="en-US" dirty="0" smtClean="0"/>
          </a:p>
          <a:p>
            <a:pPr lvl="1"/>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CONFERENCE</a:t>
            </a:r>
            <a:endParaRPr lang="en-US" dirty="0"/>
          </a:p>
        </p:txBody>
      </p:sp>
      <p:sp>
        <p:nvSpPr>
          <p:cNvPr id="3" name="Content Placeholder 2"/>
          <p:cNvSpPr>
            <a:spLocks noGrp="1"/>
          </p:cNvSpPr>
          <p:nvPr>
            <p:ph sz="quarter" idx="1"/>
          </p:nvPr>
        </p:nvSpPr>
        <p:spPr/>
        <p:txBody>
          <a:bodyPr/>
          <a:lstStyle/>
          <a:p>
            <a:r>
              <a:rPr lang="en-US" dirty="0" smtClean="0"/>
              <a:t>“ You are doing a great job, keep up the good work.”</a:t>
            </a:r>
          </a:p>
          <a:p>
            <a:endParaRPr lang="en-US" dirty="0" smtClean="0"/>
          </a:p>
          <a:p>
            <a:endParaRPr lang="en-US" dirty="0" smtClean="0"/>
          </a:p>
          <a:p>
            <a:r>
              <a:rPr lang="en-US" dirty="0" smtClean="0"/>
              <a:t>“Can I tell you what I love about your story?”  </a:t>
            </a:r>
          </a:p>
          <a:p>
            <a:pPr lvl="1"/>
            <a:r>
              <a:rPr lang="en-US" dirty="0" smtClean="0"/>
              <a:t>“You put feelings into your writing, and that’s what good writers do.”</a:t>
            </a:r>
          </a:p>
          <a:p>
            <a:endParaRPr lang="en-US" dirty="0" smtClean="0"/>
          </a:p>
          <a:p>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1476</TotalTime>
  <Words>370</Words>
  <Application>Microsoft Office PowerPoint</Application>
  <PresentationFormat>On-screen Show (4:3)</PresentationFormat>
  <Paragraphs>31</Paragraphs>
  <Slides>3</Slides>
  <Notes>2</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Civic</vt:lpstr>
      <vt:lpstr>Writer’s Workshop</vt:lpstr>
      <vt:lpstr>A FEW MAIN POINTS</vt:lpstr>
      <vt:lpstr>THE CONFERENCE</vt:lpstr>
    </vt:vector>
  </TitlesOfParts>
  <Company>Midd-West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daphnesnook</dc:creator>
  <cp:lastModifiedBy>daphnesnook</cp:lastModifiedBy>
  <cp:revision>42</cp:revision>
  <dcterms:created xsi:type="dcterms:W3CDTF">2010-10-10T21:29:32Z</dcterms:created>
  <dcterms:modified xsi:type="dcterms:W3CDTF">2010-10-11T22:05:58Z</dcterms:modified>
</cp:coreProperties>
</file>